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>
        <p:scale>
          <a:sx n="101" d="100"/>
          <a:sy n="101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7D0-386D-423B-BCB7-A2BAE338174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8"/>
            <a:ext cx="9144000" cy="68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4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6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0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13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6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1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8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0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6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4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" y="4353"/>
            <a:ext cx="9142966" cy="68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6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48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350" y="-76200"/>
            <a:ext cx="9144000" cy="68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13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9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7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3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1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8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2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1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8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7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2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8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1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0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5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6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0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0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0</Words>
  <Application>Microsoft Office PowerPoint</Application>
  <PresentationFormat>On-screen Show (4:3)</PresentationFormat>
  <Paragraphs>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Laventure</dc:creator>
  <cp:lastModifiedBy>Zach Brown</cp:lastModifiedBy>
  <cp:revision>47</cp:revision>
  <dcterms:created xsi:type="dcterms:W3CDTF">2014-02-04T19:07:05Z</dcterms:created>
  <dcterms:modified xsi:type="dcterms:W3CDTF">2017-12-05T01:41:55Z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7098722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S7.2.1</vt:lpwstr>
  </property>
</Properties>
</file>