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31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9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2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6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8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9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9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8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2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0F7D0-386D-423B-BCB7-A2BAE338174C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6E491-7A6A-4FB5-9F8C-9C2EC3F2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6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6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7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0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9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6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3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84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4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Laventure</dc:creator>
  <cp:lastModifiedBy>Dana Laventure</cp:lastModifiedBy>
  <cp:revision>43</cp:revision>
  <dcterms:created xsi:type="dcterms:W3CDTF">2014-02-04T19:07:05Z</dcterms:created>
  <dcterms:modified xsi:type="dcterms:W3CDTF">2014-02-04T21:33:44Z</dcterms:modified>
</cp:coreProperties>
</file>